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4" r:id="rId3"/>
    <p:sldId id="265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74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779"/>
    <a:srgbClr val="577137"/>
    <a:srgbClr val="666633"/>
    <a:srgbClr val="3B3838"/>
    <a:srgbClr val="D0D0C2"/>
    <a:srgbClr val="F0C924"/>
    <a:srgbClr val="BCB8B8"/>
    <a:srgbClr val="669900"/>
    <a:srgbClr val="5F5F5F"/>
    <a:srgbClr val="8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126" y="768"/>
      </p:cViewPr>
      <p:guideLst>
        <p:guide orient="horz" pos="1774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4E0FD1-A0E2-48D3-AB71-24CD2645CC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3207C3E-3CBE-4598-82CE-690A893D70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B68252A-CC17-4C73-8293-D85C30D7D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F4352-2347-40F5-ABC1-9EA87AF8925B}" type="datetimeFigureOut">
              <a:rPr lang="es-ES" smtClean="0"/>
              <a:t>09/05/2023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9D6BFAC-DF0A-4B88-9180-EAD92ABFF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1EF7408-30BC-404C-89CD-91C41E360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EC301-0609-4098-87F2-BFFBE623A5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4541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150424-7BF1-4613-BFD0-82F67B99B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7815D36-1CC2-4C12-850D-C710E02736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B1077D5-5351-487D-8A59-1D7F1AAD0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F4352-2347-40F5-ABC1-9EA87AF8925B}" type="datetimeFigureOut">
              <a:rPr lang="es-ES" smtClean="0"/>
              <a:t>09/05/2023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02D4678-2F83-461B-A7B1-696CB4A99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35D7D2B-8386-4C99-9C8D-C0BA98E0C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EC301-0609-4098-87F2-BFFBE623A5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3201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251E564-E3FB-454E-819F-88AC9A614E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C99186F-01A4-4E5A-B2F0-F85F7FC0E6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A98D584-7182-452F-84F4-A7B5D9A07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F4352-2347-40F5-ABC1-9EA87AF8925B}" type="datetimeFigureOut">
              <a:rPr lang="es-ES" smtClean="0"/>
              <a:t>09/05/2023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84BD414-BD55-48C3-8339-6DCB3413F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9386BE-9EF7-487C-BDA7-9F93B3A5C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EC301-0609-4098-87F2-BFFBE623A5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267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E35226-5033-4E1B-9198-8EF61EC9A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18A988C-2E96-483B-A77F-60538BD061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E491168-29ED-4033-B33F-E42933CDD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F4352-2347-40F5-ABC1-9EA87AF8925B}" type="datetimeFigureOut">
              <a:rPr lang="es-ES" smtClean="0"/>
              <a:t>09/05/2023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2B9648-52AF-454F-9194-F22C5CB7A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CF40FAD-06D3-4E3D-B2F0-3EC816D7F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EC301-0609-4098-87F2-BFFBE623A5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5855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689555-AF09-45E6-B77D-743ABDCE8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C20C135-7489-456A-9EE9-C8605B5D1D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C4B082D-8EB6-4F42-B333-F44E8805D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F4352-2347-40F5-ABC1-9EA87AF8925B}" type="datetimeFigureOut">
              <a:rPr lang="es-ES" smtClean="0"/>
              <a:t>09/05/2023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F7D48C4-2549-4EE4-80E9-CD71967A7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EE853EB-0184-46D4-ADF8-FEE883A7C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EC301-0609-4098-87F2-BFFBE623A5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8383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5CD62B-6737-4407-927F-6D0DC4DB8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6FE0C55-099A-4612-9A05-31F140D8EA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C36B38B-7B8C-4940-8CCA-58F186F2C0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0E1D46E-491A-4333-A746-B6EEE349D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F4352-2347-40F5-ABC1-9EA87AF8925B}" type="datetimeFigureOut">
              <a:rPr lang="es-ES" smtClean="0"/>
              <a:t>09/05/2023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8B792E2-219B-4C42-8994-8C1B54666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518F758-D2F8-4DB3-B979-CA2EDD9EA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EC301-0609-4098-87F2-BFFBE623A5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4418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9A7EA8-F707-4B79-9817-642E1ADC0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26898D2-915A-4312-A276-A006EC9559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3D70514-3CC1-4122-AA5A-99F2B9E35E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AA46057-8120-4628-B55E-6F2DA3CBA2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9B26493-2D74-4F50-B736-61F998CE1E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93F62EE-3266-49F9-B2F1-437B079B8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F4352-2347-40F5-ABC1-9EA87AF8925B}" type="datetimeFigureOut">
              <a:rPr lang="es-ES" smtClean="0"/>
              <a:t>09/05/2023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C8C042C-0BD6-408A-95F3-8112D28F8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5922EB3-5931-4447-8594-BDD8A3A07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EC301-0609-4098-87F2-BFFBE623A5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5019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F337DE-DB48-46DD-9627-8C6E822AF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8C2649C-94F9-459C-B5A3-356A1A5FB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F4352-2347-40F5-ABC1-9EA87AF8925B}" type="datetimeFigureOut">
              <a:rPr lang="es-ES" smtClean="0"/>
              <a:t>09/05/2023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7DECD9A-AA1E-4095-A0E1-7EBCF3FBC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AB48143-C89A-4282-A130-C3C8C1C38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EC301-0609-4098-87F2-BFFBE623A5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4818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403AD22-6181-4DF3-8FC0-D53DFF7F2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F4352-2347-40F5-ABC1-9EA87AF8925B}" type="datetimeFigureOut">
              <a:rPr lang="es-ES" smtClean="0"/>
              <a:t>09/05/2023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A570C8E-82F0-4544-B1FC-79132AEEF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7C9A7BE-7318-493A-8765-E6EFE1783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EC301-0609-4098-87F2-BFFBE623A5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0725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A46EE2-3C78-4D67-AA1C-6C4F876F7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C37E1DA-94EE-42BB-828D-7D9313FC81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1B05A12-6FC3-4B17-AFE6-2822AF84CE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3E8CAA7-2FE2-40FC-9EF2-FB7084C58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F4352-2347-40F5-ABC1-9EA87AF8925B}" type="datetimeFigureOut">
              <a:rPr lang="es-ES" smtClean="0"/>
              <a:t>09/05/2023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5C01CC6-CED5-428E-9CC3-CFD822435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02DDAF4-A27D-4B34-BDEB-E5A1CEEB3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EC301-0609-4098-87F2-BFFBE623A5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1222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1A2CB7-4BE6-405C-A6C2-F2022F60A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49D92E1-D010-41FB-959F-4BF7F04591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FD90472-C4A4-4620-BD46-D0DC2A3438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4E05F5A-569B-4B77-BF9B-87C7FE62A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F4352-2347-40F5-ABC1-9EA87AF8925B}" type="datetimeFigureOut">
              <a:rPr lang="es-ES" smtClean="0"/>
              <a:t>09/05/2023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70C31AA-A2C3-4285-8E1D-801D81E28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D1D8D26-E1B7-445D-A0E1-91F4CA808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EC301-0609-4098-87F2-BFFBE623A5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4840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F7A148F-F801-458F-ADCB-42919B9EB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C220F40-9E50-4806-9AE0-F0FDF1933C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20110-0866-436F-8462-5CCED40982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F4352-2347-40F5-ABC1-9EA87AF8925B}" type="datetimeFigureOut">
              <a:rPr lang="es-ES" smtClean="0"/>
              <a:t>09/05/2023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2645952-37C2-47CE-BB62-62ECE9707C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9D45B7C-DC29-4D05-B970-C18A329D50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EC301-0609-4098-87F2-BFFBE623A5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7960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svg"/><Relationship Id="rId18" Type="http://schemas.openxmlformats.org/officeDocument/2006/relationships/image" Target="../media/image19.png"/><Relationship Id="rId3" Type="http://schemas.openxmlformats.org/officeDocument/2006/relationships/image" Target="../media/image4.svg"/><Relationship Id="rId21" Type="http://schemas.openxmlformats.org/officeDocument/2006/relationships/image" Target="../media/image22.svg"/><Relationship Id="rId7" Type="http://schemas.openxmlformats.org/officeDocument/2006/relationships/image" Target="../media/image8.svg"/><Relationship Id="rId12" Type="http://schemas.openxmlformats.org/officeDocument/2006/relationships/image" Target="../media/image13.png"/><Relationship Id="rId17" Type="http://schemas.openxmlformats.org/officeDocument/2006/relationships/image" Target="../media/image18.sv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5" Type="http://schemas.openxmlformats.org/officeDocument/2006/relationships/image" Target="../media/image16.svg"/><Relationship Id="rId23" Type="http://schemas.openxmlformats.org/officeDocument/2006/relationships/image" Target="../media/image24.svg"/><Relationship Id="rId10" Type="http://schemas.openxmlformats.org/officeDocument/2006/relationships/image" Target="../media/image11.png"/><Relationship Id="rId19" Type="http://schemas.openxmlformats.org/officeDocument/2006/relationships/image" Target="../media/image20.svg"/><Relationship Id="rId4" Type="http://schemas.openxmlformats.org/officeDocument/2006/relationships/image" Target="../media/image5.png"/><Relationship Id="rId9" Type="http://schemas.openxmlformats.org/officeDocument/2006/relationships/image" Target="../media/image10.svg"/><Relationship Id="rId14" Type="http://schemas.openxmlformats.org/officeDocument/2006/relationships/image" Target="../media/image15.png"/><Relationship Id="rId22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grama de flujo: conector 3">
            <a:extLst>
              <a:ext uri="{FF2B5EF4-FFF2-40B4-BE49-F238E27FC236}">
                <a16:creationId xmlns:a16="http://schemas.microsoft.com/office/drawing/2014/main" id="{18B6338C-47FD-4386-9F17-8A8CBE6A5268}"/>
              </a:ext>
            </a:extLst>
          </p:cNvPr>
          <p:cNvSpPr/>
          <p:nvPr/>
        </p:nvSpPr>
        <p:spPr>
          <a:xfrm>
            <a:off x="4280079" y="1571222"/>
            <a:ext cx="3631842" cy="3715555"/>
          </a:xfrm>
          <a:prstGeom prst="flowChartConnector">
            <a:avLst/>
          </a:prstGeom>
          <a:solidFill>
            <a:srgbClr val="9697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32FE1E8F-0724-4DA9-B64E-7DFCD7E9A81B}"/>
              </a:ext>
            </a:extLst>
          </p:cNvPr>
          <p:cNvSpPr txBox="1">
            <a:spLocks/>
          </p:cNvSpPr>
          <p:nvPr/>
        </p:nvSpPr>
        <p:spPr>
          <a:xfrm>
            <a:off x="4690979" y="2918752"/>
            <a:ext cx="2526252" cy="173328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dirty="0">
                <a:solidFill>
                  <a:schemeClr val="bg1"/>
                </a:solidFill>
                <a:latin typeface="Tw Cen MT" panose="020B0602020104020603" pitchFamily="34" charset="0"/>
              </a:rPr>
              <a:t>Lugar </a:t>
            </a:r>
            <a:br>
              <a:rPr lang="es-ES" dirty="0">
                <a:solidFill>
                  <a:schemeClr val="bg1"/>
                </a:solidFill>
                <a:latin typeface="Tw Cen MT" panose="020B0602020104020603" pitchFamily="34" charset="0"/>
              </a:rPr>
            </a:br>
            <a:r>
              <a:rPr lang="es-ES" dirty="0">
                <a:solidFill>
                  <a:schemeClr val="bg1"/>
                </a:solidFill>
                <a:latin typeface="Tw Cen MT" panose="020B0602020104020603" pitchFamily="34" charset="0"/>
              </a:rPr>
              <a:t>do Curro</a:t>
            </a:r>
          </a:p>
        </p:txBody>
      </p:sp>
      <p:pic>
        <p:nvPicPr>
          <p:cNvPr id="11" name="Gráfico 10" descr="Coral con relleno sólido">
            <a:extLst>
              <a:ext uri="{FF2B5EF4-FFF2-40B4-BE49-F238E27FC236}">
                <a16:creationId xmlns:a16="http://schemas.microsoft.com/office/drawing/2014/main" id="{F7964857-D9AD-415B-95D3-F8AA41DF69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66005" y="1780537"/>
            <a:ext cx="2080481" cy="2080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165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agrama de flujo: conector 16">
            <a:extLst>
              <a:ext uri="{FF2B5EF4-FFF2-40B4-BE49-F238E27FC236}">
                <a16:creationId xmlns:a16="http://schemas.microsoft.com/office/drawing/2014/main" id="{27EF1BF6-3933-492B-BECA-273BD8E64568}"/>
              </a:ext>
            </a:extLst>
          </p:cNvPr>
          <p:cNvSpPr/>
          <p:nvPr/>
        </p:nvSpPr>
        <p:spPr>
          <a:xfrm>
            <a:off x="807992" y="1556196"/>
            <a:ext cx="1135112" cy="1105362"/>
          </a:xfrm>
          <a:prstGeom prst="flowChartConnector">
            <a:avLst/>
          </a:prstGeom>
          <a:solidFill>
            <a:srgbClr val="9697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EAF4ED67-9AD6-421E-801F-21B026035594}"/>
              </a:ext>
            </a:extLst>
          </p:cNvPr>
          <p:cNvSpPr txBox="1"/>
          <p:nvPr/>
        </p:nvSpPr>
        <p:spPr>
          <a:xfrm>
            <a:off x="457200" y="967019"/>
            <a:ext cx="5524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Colores: Logo #969779</a:t>
            </a:r>
          </a:p>
        </p:txBody>
      </p:sp>
      <p:sp>
        <p:nvSpPr>
          <p:cNvPr id="16" name="Diagrama de flujo: conector 15">
            <a:extLst>
              <a:ext uri="{FF2B5EF4-FFF2-40B4-BE49-F238E27FC236}">
                <a16:creationId xmlns:a16="http://schemas.microsoft.com/office/drawing/2014/main" id="{07DD5C65-6F3F-4C97-894E-A76668E367DD}"/>
              </a:ext>
            </a:extLst>
          </p:cNvPr>
          <p:cNvSpPr/>
          <p:nvPr/>
        </p:nvSpPr>
        <p:spPr>
          <a:xfrm>
            <a:off x="2642238" y="1556196"/>
            <a:ext cx="1135112" cy="1105362"/>
          </a:xfrm>
          <a:prstGeom prst="flowChartConnector">
            <a:avLst/>
          </a:prstGeom>
          <a:solidFill>
            <a:srgbClr val="3B38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Diagrama de flujo: conector 18">
            <a:extLst>
              <a:ext uri="{FF2B5EF4-FFF2-40B4-BE49-F238E27FC236}">
                <a16:creationId xmlns:a16="http://schemas.microsoft.com/office/drawing/2014/main" id="{3DF2900C-2B59-42D3-B107-D8210B15253E}"/>
              </a:ext>
            </a:extLst>
          </p:cNvPr>
          <p:cNvSpPr/>
          <p:nvPr/>
        </p:nvSpPr>
        <p:spPr>
          <a:xfrm>
            <a:off x="4389394" y="1556196"/>
            <a:ext cx="1135112" cy="1105362"/>
          </a:xfrm>
          <a:prstGeom prst="flowChartConnector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Diagrama de flujo: conector 19">
            <a:extLst>
              <a:ext uri="{FF2B5EF4-FFF2-40B4-BE49-F238E27FC236}">
                <a16:creationId xmlns:a16="http://schemas.microsoft.com/office/drawing/2014/main" id="{EB7848A2-7179-49F7-AA73-2B49C7456AA1}"/>
              </a:ext>
            </a:extLst>
          </p:cNvPr>
          <p:cNvSpPr/>
          <p:nvPr/>
        </p:nvSpPr>
        <p:spPr>
          <a:xfrm>
            <a:off x="6245134" y="1556196"/>
            <a:ext cx="1135112" cy="1105362"/>
          </a:xfrm>
          <a:prstGeom prst="flowChartConnector">
            <a:avLst/>
          </a:prstGeom>
          <a:solidFill>
            <a:srgbClr val="666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Diagrama de flujo: conector 21">
            <a:extLst>
              <a:ext uri="{FF2B5EF4-FFF2-40B4-BE49-F238E27FC236}">
                <a16:creationId xmlns:a16="http://schemas.microsoft.com/office/drawing/2014/main" id="{C185A2C6-D031-43D3-B84A-8BB7D56DF1D7}"/>
              </a:ext>
            </a:extLst>
          </p:cNvPr>
          <p:cNvSpPr/>
          <p:nvPr/>
        </p:nvSpPr>
        <p:spPr>
          <a:xfrm>
            <a:off x="7986574" y="1556196"/>
            <a:ext cx="1135112" cy="1105362"/>
          </a:xfrm>
          <a:prstGeom prst="flowChartConnector">
            <a:avLst/>
          </a:prstGeom>
          <a:solidFill>
            <a:srgbClr val="5771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Diagrama de flujo: conector 23">
            <a:extLst>
              <a:ext uri="{FF2B5EF4-FFF2-40B4-BE49-F238E27FC236}">
                <a16:creationId xmlns:a16="http://schemas.microsoft.com/office/drawing/2014/main" id="{B31B4D5D-44AC-4C3F-B85F-D4CDAA936705}"/>
              </a:ext>
            </a:extLst>
          </p:cNvPr>
          <p:cNvSpPr/>
          <p:nvPr/>
        </p:nvSpPr>
        <p:spPr>
          <a:xfrm>
            <a:off x="9885575" y="1556196"/>
            <a:ext cx="1135112" cy="1105362"/>
          </a:xfrm>
          <a:prstGeom prst="flowChartConnector">
            <a:avLst/>
          </a:prstGeom>
          <a:solidFill>
            <a:srgbClr val="66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5A92E237-858D-4758-B74C-3B7BB7D0D6D6}"/>
              </a:ext>
            </a:extLst>
          </p:cNvPr>
          <p:cNvSpPr txBox="1"/>
          <p:nvPr/>
        </p:nvSpPr>
        <p:spPr>
          <a:xfrm>
            <a:off x="807992" y="2871891"/>
            <a:ext cx="14246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/>
              <a:t>#969779</a:t>
            </a:r>
          </a:p>
        </p:txBody>
      </p:sp>
      <p:sp>
        <p:nvSpPr>
          <p:cNvPr id="26" name="Diagrama de flujo: conector 25">
            <a:extLst>
              <a:ext uri="{FF2B5EF4-FFF2-40B4-BE49-F238E27FC236}">
                <a16:creationId xmlns:a16="http://schemas.microsoft.com/office/drawing/2014/main" id="{9442B93B-552B-4F91-A989-D5FD06897B3F}"/>
              </a:ext>
            </a:extLst>
          </p:cNvPr>
          <p:cNvSpPr/>
          <p:nvPr/>
        </p:nvSpPr>
        <p:spPr>
          <a:xfrm>
            <a:off x="807992" y="4210834"/>
            <a:ext cx="1135112" cy="1105362"/>
          </a:xfrm>
          <a:prstGeom prst="flowChartConnector">
            <a:avLst/>
          </a:prstGeom>
          <a:solidFill>
            <a:srgbClr val="D0D0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Diagrama de flujo: conector 26">
            <a:extLst>
              <a:ext uri="{FF2B5EF4-FFF2-40B4-BE49-F238E27FC236}">
                <a16:creationId xmlns:a16="http://schemas.microsoft.com/office/drawing/2014/main" id="{329FA424-FAC5-4DB4-868B-D2D57AA2CDB8}"/>
              </a:ext>
            </a:extLst>
          </p:cNvPr>
          <p:cNvSpPr/>
          <p:nvPr/>
        </p:nvSpPr>
        <p:spPr>
          <a:xfrm>
            <a:off x="2642238" y="4210834"/>
            <a:ext cx="1135112" cy="1105362"/>
          </a:xfrm>
          <a:prstGeom prst="flowChartConnector">
            <a:avLst/>
          </a:prstGeom>
          <a:solidFill>
            <a:srgbClr val="BCB8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6AD71512-CED3-45F9-B350-B99AFBD0603E}"/>
              </a:ext>
            </a:extLst>
          </p:cNvPr>
          <p:cNvSpPr txBox="1"/>
          <p:nvPr/>
        </p:nvSpPr>
        <p:spPr>
          <a:xfrm>
            <a:off x="807992" y="5526529"/>
            <a:ext cx="14246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/>
              <a:t>#D0D0C2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8D8EDB2B-47BD-4220-ADF2-C724444C0D3F}"/>
              </a:ext>
            </a:extLst>
          </p:cNvPr>
          <p:cNvSpPr txBox="1"/>
          <p:nvPr/>
        </p:nvSpPr>
        <p:spPr>
          <a:xfrm>
            <a:off x="2703198" y="5542858"/>
            <a:ext cx="14246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/>
              <a:t>#BCB8B8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6AF59630-186D-4DB0-8BE9-A5A3EB16276B}"/>
              </a:ext>
            </a:extLst>
          </p:cNvPr>
          <p:cNvSpPr txBox="1"/>
          <p:nvPr/>
        </p:nvSpPr>
        <p:spPr>
          <a:xfrm>
            <a:off x="2642238" y="2871891"/>
            <a:ext cx="14246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/>
              <a:t>#3B3838</a:t>
            </a: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9D4AA7A2-932E-48FD-AB81-F508264F73C9}"/>
              </a:ext>
            </a:extLst>
          </p:cNvPr>
          <p:cNvSpPr txBox="1"/>
          <p:nvPr/>
        </p:nvSpPr>
        <p:spPr>
          <a:xfrm>
            <a:off x="4389394" y="2882198"/>
            <a:ext cx="14246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/>
              <a:t>#5F5F5F</a:t>
            </a: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B57C0893-D452-421C-B86A-26BA9BF3818C}"/>
              </a:ext>
            </a:extLst>
          </p:cNvPr>
          <p:cNvSpPr txBox="1"/>
          <p:nvPr/>
        </p:nvSpPr>
        <p:spPr>
          <a:xfrm>
            <a:off x="6245134" y="2871891"/>
            <a:ext cx="14246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/>
              <a:t>#666633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C73E71BB-48F9-434C-AB63-4609CBDE8DEE}"/>
              </a:ext>
            </a:extLst>
          </p:cNvPr>
          <p:cNvSpPr txBox="1"/>
          <p:nvPr/>
        </p:nvSpPr>
        <p:spPr>
          <a:xfrm>
            <a:off x="7966442" y="2871891"/>
            <a:ext cx="14246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/>
              <a:t>#577137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74666332-C3F1-41DB-A4CA-12CA16729B4B}"/>
              </a:ext>
            </a:extLst>
          </p:cNvPr>
          <p:cNvSpPr txBox="1"/>
          <p:nvPr/>
        </p:nvSpPr>
        <p:spPr>
          <a:xfrm>
            <a:off x="9848030" y="2871891"/>
            <a:ext cx="14246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/>
              <a:t>#669900</a:t>
            </a: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8820243E-AF2E-4151-8ACB-D5D5E883613C}"/>
              </a:ext>
            </a:extLst>
          </p:cNvPr>
          <p:cNvSpPr txBox="1"/>
          <p:nvPr/>
        </p:nvSpPr>
        <p:spPr>
          <a:xfrm>
            <a:off x="447543" y="7418"/>
            <a:ext cx="10550077" cy="7926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es-ES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4000">
                <a:solidFill>
                  <a:srgbClr val="969779"/>
                </a:solidFill>
                <a:latin typeface="Tw Cen MT" panose="020B0602020104020603" pitchFamily="34" charset="0"/>
                <a:ea typeface="+mj-ea"/>
                <a:cs typeface="+mj-cs"/>
              </a:defRPr>
            </a:lvl1pPr>
          </a:lstStyle>
          <a:p>
            <a:r>
              <a:rPr lang="es-ES" dirty="0"/>
              <a:t>Paleta de colores Lugar do Curro</a:t>
            </a:r>
          </a:p>
        </p:txBody>
      </p:sp>
      <p:cxnSp>
        <p:nvCxnSpPr>
          <p:cNvPr id="42" name="Conector recto 41">
            <a:extLst>
              <a:ext uri="{FF2B5EF4-FFF2-40B4-BE49-F238E27FC236}">
                <a16:creationId xmlns:a16="http://schemas.microsoft.com/office/drawing/2014/main" id="{A0B5055C-7BE8-44BF-A665-116F108FC436}"/>
              </a:ext>
            </a:extLst>
          </p:cNvPr>
          <p:cNvCxnSpPr/>
          <p:nvPr/>
        </p:nvCxnSpPr>
        <p:spPr>
          <a:xfrm>
            <a:off x="1719917" y="6382057"/>
            <a:ext cx="9015816" cy="0"/>
          </a:xfrm>
          <a:prstGeom prst="line">
            <a:avLst/>
          </a:prstGeom>
          <a:ln w="28575" cmpd="sng">
            <a:solidFill>
              <a:srgbClr val="9697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Gráfico 42" descr="Coral con relleno sólido">
            <a:extLst>
              <a:ext uri="{FF2B5EF4-FFF2-40B4-BE49-F238E27FC236}">
                <a16:creationId xmlns:a16="http://schemas.microsoft.com/office/drawing/2014/main" id="{5D2A4C0D-3055-4ACD-978C-D345D4FEAC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97621" y="569657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566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áfico 3" descr="Coral con relleno sólido">
            <a:extLst>
              <a:ext uri="{FF2B5EF4-FFF2-40B4-BE49-F238E27FC236}">
                <a16:creationId xmlns:a16="http://schemas.microsoft.com/office/drawing/2014/main" id="{B6670040-9E27-4D34-8C1C-441B213868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45943" y="415940"/>
            <a:ext cx="914400" cy="914400"/>
          </a:xfrm>
          <a:prstGeom prst="rect">
            <a:avLst/>
          </a:prstGeom>
        </p:spPr>
      </p:pic>
      <p:pic>
        <p:nvPicPr>
          <p:cNvPr id="5" name="Gráfico 4" descr="Vaca con relleno sólido">
            <a:extLst>
              <a:ext uri="{FF2B5EF4-FFF2-40B4-BE49-F238E27FC236}">
                <a16:creationId xmlns:a16="http://schemas.microsoft.com/office/drawing/2014/main" id="{FFB33EE2-1CA9-4227-951C-E5CB4A5F3A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45943" y="1654332"/>
            <a:ext cx="914400" cy="914400"/>
          </a:xfrm>
          <a:prstGeom prst="rect">
            <a:avLst/>
          </a:prstGeom>
        </p:spPr>
      </p:pic>
      <p:pic>
        <p:nvPicPr>
          <p:cNvPr id="6" name="Gráfico 5" descr="Vacaciones con relleno sólido">
            <a:extLst>
              <a:ext uri="{FF2B5EF4-FFF2-40B4-BE49-F238E27FC236}">
                <a16:creationId xmlns:a16="http://schemas.microsoft.com/office/drawing/2014/main" id="{D2645A55-3A98-48A1-A4D9-235E8105D9C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603132" y="3998890"/>
            <a:ext cx="914400" cy="914400"/>
          </a:xfrm>
          <a:prstGeom prst="rect">
            <a:avLst/>
          </a:prstGeom>
        </p:spPr>
      </p:pic>
      <p:pic>
        <p:nvPicPr>
          <p:cNvPr id="7" name="Gráfico 6" descr="Surf con relleno sólido">
            <a:extLst>
              <a:ext uri="{FF2B5EF4-FFF2-40B4-BE49-F238E27FC236}">
                <a16:creationId xmlns:a16="http://schemas.microsoft.com/office/drawing/2014/main" id="{5A8287D8-0646-461B-8301-85397D7252E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677789" y="5140310"/>
            <a:ext cx="914400" cy="914400"/>
          </a:xfrm>
          <a:prstGeom prst="rect">
            <a:avLst/>
          </a:prstGeom>
        </p:spPr>
      </p:pic>
      <p:pic>
        <p:nvPicPr>
          <p:cNvPr id="8" name="Gráfico 7" descr="Barco de vela con relleno sólido">
            <a:extLst>
              <a:ext uri="{FF2B5EF4-FFF2-40B4-BE49-F238E27FC236}">
                <a16:creationId xmlns:a16="http://schemas.microsoft.com/office/drawing/2014/main" id="{8C458DD8-0BDC-4AAD-9480-359359996B7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603132" y="2816225"/>
            <a:ext cx="914400" cy="914400"/>
          </a:xfrm>
          <a:prstGeom prst="rect">
            <a:avLst/>
          </a:prstGeom>
        </p:spPr>
      </p:pic>
      <p:pic>
        <p:nvPicPr>
          <p:cNvPr id="9" name="Gráfico 8" descr="Restaurante con relleno sólido">
            <a:extLst>
              <a:ext uri="{FF2B5EF4-FFF2-40B4-BE49-F238E27FC236}">
                <a16:creationId xmlns:a16="http://schemas.microsoft.com/office/drawing/2014/main" id="{D28DE6E4-5A12-465D-96B1-A14098EF7285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672221" y="415940"/>
            <a:ext cx="914400" cy="914400"/>
          </a:xfrm>
          <a:prstGeom prst="rect">
            <a:avLst/>
          </a:prstGeom>
        </p:spPr>
      </p:pic>
      <p:pic>
        <p:nvPicPr>
          <p:cNvPr id="10" name="Gráfico 9" descr="Ejecutar con relleno sólido">
            <a:extLst>
              <a:ext uri="{FF2B5EF4-FFF2-40B4-BE49-F238E27FC236}">
                <a16:creationId xmlns:a16="http://schemas.microsoft.com/office/drawing/2014/main" id="{4BDA7DC1-F737-4632-9D77-1C3286B65A16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728953" y="1654332"/>
            <a:ext cx="914400" cy="914400"/>
          </a:xfrm>
          <a:prstGeom prst="rect">
            <a:avLst/>
          </a:prstGeom>
        </p:spPr>
      </p:pic>
      <p:pic>
        <p:nvPicPr>
          <p:cNvPr id="11" name="Gráfico 10" descr="Dirigir dos pines por un camino con relleno sólido">
            <a:extLst>
              <a:ext uri="{FF2B5EF4-FFF2-40B4-BE49-F238E27FC236}">
                <a16:creationId xmlns:a16="http://schemas.microsoft.com/office/drawing/2014/main" id="{8230C589-6C9D-40D5-BC8A-6308D7C81934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5752830" y="2816225"/>
            <a:ext cx="914400" cy="914400"/>
          </a:xfrm>
          <a:prstGeom prst="rect">
            <a:avLst/>
          </a:prstGeom>
        </p:spPr>
      </p:pic>
      <p:pic>
        <p:nvPicPr>
          <p:cNvPr id="12" name="Gráfico 11" descr="Escena de faro con relleno sólido">
            <a:extLst>
              <a:ext uri="{FF2B5EF4-FFF2-40B4-BE49-F238E27FC236}">
                <a16:creationId xmlns:a16="http://schemas.microsoft.com/office/drawing/2014/main" id="{E4857F9E-3372-4826-ADC6-5A415582EFB3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5715032" y="3978118"/>
            <a:ext cx="914400" cy="914400"/>
          </a:xfrm>
          <a:prstGeom prst="rect">
            <a:avLst/>
          </a:prstGeom>
        </p:spPr>
      </p:pic>
      <p:pic>
        <p:nvPicPr>
          <p:cNvPr id="13" name="Gráfico 12" descr="Hombre granjero con relleno sólido">
            <a:extLst>
              <a:ext uri="{FF2B5EF4-FFF2-40B4-BE49-F238E27FC236}">
                <a16:creationId xmlns:a16="http://schemas.microsoft.com/office/drawing/2014/main" id="{98415A26-AE76-4F9B-982B-C7657374BB0E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7966377" y="415940"/>
            <a:ext cx="914400" cy="914400"/>
          </a:xfrm>
          <a:prstGeom prst="rect">
            <a:avLst/>
          </a:prstGeom>
        </p:spPr>
      </p:pic>
      <p:pic>
        <p:nvPicPr>
          <p:cNvPr id="14" name="Gráfico 13" descr="Escena de una granja con relleno sólido">
            <a:extLst>
              <a:ext uri="{FF2B5EF4-FFF2-40B4-BE49-F238E27FC236}">
                <a16:creationId xmlns:a16="http://schemas.microsoft.com/office/drawing/2014/main" id="{F9A1450D-327D-4697-B78C-8D072088F191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5728953" y="514031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4111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31</Words>
  <Application>Microsoft Office PowerPoint</Application>
  <PresentationFormat>Panorámica</PresentationFormat>
  <Paragraphs>11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Tw Cen MT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de Gea de Frutos</dc:creator>
  <cp:lastModifiedBy>Maria de Gea de Frutos</cp:lastModifiedBy>
  <cp:revision>4</cp:revision>
  <dcterms:created xsi:type="dcterms:W3CDTF">2022-10-18T12:21:48Z</dcterms:created>
  <dcterms:modified xsi:type="dcterms:W3CDTF">2023-05-09T09:54:16Z</dcterms:modified>
</cp:coreProperties>
</file>