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4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779"/>
    <a:srgbClr val="577137"/>
    <a:srgbClr val="666633"/>
    <a:srgbClr val="3B3838"/>
    <a:srgbClr val="D0D0C2"/>
    <a:srgbClr val="F0C924"/>
    <a:srgbClr val="BCB8B8"/>
    <a:srgbClr val="669900"/>
    <a:srgbClr val="5F5F5F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26" y="768"/>
      </p:cViewPr>
      <p:guideLst>
        <p:guide orient="horz" pos="1774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4E0FD1-A0E2-48D3-AB71-24CD2645C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207C3E-3CBE-4598-82CE-690A893D7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68252A-CC17-4C73-8293-D85C30D7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D6BFAC-DF0A-4B88-9180-EAD92ABF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EF7408-30BC-404C-89CD-91C41E36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454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50424-7BF1-4613-BFD0-82F67B99B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815D36-1CC2-4C12-850D-C710E0273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1077D5-5351-487D-8A59-1D7F1AAD0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D4678-2F83-461B-A7B1-696CB4A99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D7D2B-8386-4C99-9C8D-C0BA98E0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20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51E564-E3FB-454E-819F-88AC9A614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99186F-01A4-4E5A-B2F0-F85F7FC0E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8D584-7182-452F-84F4-A7B5D9A07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BD414-BD55-48C3-8339-6DCB3413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386BE-9EF7-487C-BDA7-9F93B3A5C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6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35226-5033-4E1B-9198-8EF61EC9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A988C-2E96-483B-A77F-60538BD0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491168-29ED-4033-B33F-E42933CD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2B9648-52AF-454F-9194-F22C5CB7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40FAD-06D3-4E3D-B2F0-3EC816D7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85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89555-AF09-45E6-B77D-743ABDCE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20C135-7489-456A-9EE9-C8605B5D1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4B082D-8EB6-4F42-B333-F44E8805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7D48C4-2549-4EE4-80E9-CD71967A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E853EB-0184-46D4-ADF8-FEE883A7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3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CD62B-6737-4407-927F-6D0DC4DB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FE0C55-099A-4612-9A05-31F140D8E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36B38B-7B8C-4940-8CCA-58F186F2C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E1D46E-491A-4333-A746-B6EEE349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B792E2-219B-4C42-8994-8C1B5466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18F758-D2F8-4DB3-B979-CA2EDD9E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41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A7EA8-F707-4B79-9817-642E1ADC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6898D2-915A-4312-A276-A006EC955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D70514-3CC1-4122-AA5A-99F2B9E35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A46057-8120-4628-B55E-6F2DA3CBA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9B26493-2D74-4F50-B736-61F998CE1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3F62EE-3266-49F9-B2F1-437B079B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C8C042C-0BD6-408A-95F3-8112D28F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922EB3-5931-4447-8594-BDD8A3A0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01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337DE-DB48-46DD-9627-8C6E822AF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C2649C-94F9-459C-B5A3-356A1A5FB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DECD9A-AA1E-4095-A0E1-7EBCF3FBC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B48143-C89A-4282-A130-C3C8C1C3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481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03AD22-6181-4DF3-8FC0-D53DFF7F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570C8E-82F0-4544-B1FC-79132AEE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7C9A7BE-7318-493A-8765-E6EFE178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72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46EE2-3C78-4D67-AA1C-6C4F876F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37E1DA-94EE-42BB-828D-7D9313FC8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B05A12-6FC3-4B17-AFE6-2822AF84C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E8CAA7-2FE2-40FC-9EF2-FB7084C5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C01CC6-CED5-428E-9CC3-CFD822435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2DDAF4-A27D-4B34-BDEB-E5A1CEEB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122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A2CB7-4BE6-405C-A6C2-F2022F60A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9D92E1-D010-41FB-959F-4BF7F0459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D90472-C4A4-4620-BD46-D0DC2A343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E05F5A-569B-4B77-BF9B-87C7FE62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0C31AA-A2C3-4285-8E1D-801D81E2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1D8D26-E1B7-445D-A0E1-91F4CA80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84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7A148F-F801-458F-ADCB-42919B9E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20F40-9E50-4806-9AE0-F0FDF1933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20110-0866-436F-8462-5CCED4098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4352-2347-40F5-ABC1-9EA87AF8925B}" type="datetimeFigureOut">
              <a:rPr lang="es-ES" smtClean="0"/>
              <a:t>09/05/2023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645952-37C2-47CE-BB62-62ECE9707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D45B7C-DC29-4D05-B970-C18A329D5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EC301-0609-4098-87F2-BFFBE623A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96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21" Type="http://schemas.openxmlformats.org/officeDocument/2006/relationships/image" Target="../media/image22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23" Type="http://schemas.openxmlformats.org/officeDocument/2006/relationships/image" Target="../media/image24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18B6338C-47FD-4386-9F17-8A8CBE6A5268}"/>
              </a:ext>
            </a:extLst>
          </p:cNvPr>
          <p:cNvSpPr/>
          <p:nvPr/>
        </p:nvSpPr>
        <p:spPr>
          <a:xfrm>
            <a:off x="4280079" y="1571222"/>
            <a:ext cx="3631842" cy="3715555"/>
          </a:xfrm>
          <a:prstGeom prst="flowChartConnector">
            <a:avLst/>
          </a:prstGeom>
          <a:solidFill>
            <a:srgbClr val="969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2FE1E8F-0724-4DA9-B64E-7DFCD7E9A81B}"/>
              </a:ext>
            </a:extLst>
          </p:cNvPr>
          <p:cNvSpPr txBox="1">
            <a:spLocks/>
          </p:cNvSpPr>
          <p:nvPr/>
        </p:nvSpPr>
        <p:spPr>
          <a:xfrm>
            <a:off x="4690979" y="2918752"/>
            <a:ext cx="2526252" cy="173328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dirty="0">
                <a:solidFill>
                  <a:schemeClr val="bg1"/>
                </a:solidFill>
                <a:latin typeface="Tw Cen MT" panose="020B0602020104020603" pitchFamily="34" charset="0"/>
              </a:rPr>
              <a:t>Lugar </a:t>
            </a:r>
            <a:br>
              <a:rPr lang="es-ES" dirty="0">
                <a:solidFill>
                  <a:schemeClr val="bg1"/>
                </a:solidFill>
                <a:latin typeface="Tw Cen MT" panose="020B0602020104020603" pitchFamily="34" charset="0"/>
              </a:rPr>
            </a:br>
            <a:r>
              <a:rPr lang="es-ES" dirty="0">
                <a:solidFill>
                  <a:schemeClr val="bg1"/>
                </a:solidFill>
                <a:latin typeface="Tw Cen MT" panose="020B0602020104020603" pitchFamily="34" charset="0"/>
              </a:rPr>
              <a:t>do Curro</a:t>
            </a:r>
          </a:p>
        </p:txBody>
      </p:sp>
      <p:pic>
        <p:nvPicPr>
          <p:cNvPr id="11" name="Gráfico 10" descr="Coral con relleno sólido">
            <a:extLst>
              <a:ext uri="{FF2B5EF4-FFF2-40B4-BE49-F238E27FC236}">
                <a16:creationId xmlns:a16="http://schemas.microsoft.com/office/drawing/2014/main" id="{F7964857-D9AD-415B-95D3-F8AA41DF6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6005" y="1780537"/>
            <a:ext cx="2080481" cy="208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6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grama de flujo: conector 16">
            <a:extLst>
              <a:ext uri="{FF2B5EF4-FFF2-40B4-BE49-F238E27FC236}">
                <a16:creationId xmlns:a16="http://schemas.microsoft.com/office/drawing/2014/main" id="{27EF1BF6-3933-492B-BECA-273BD8E64568}"/>
              </a:ext>
            </a:extLst>
          </p:cNvPr>
          <p:cNvSpPr/>
          <p:nvPr/>
        </p:nvSpPr>
        <p:spPr>
          <a:xfrm>
            <a:off x="807992" y="1556196"/>
            <a:ext cx="1135112" cy="1105362"/>
          </a:xfrm>
          <a:prstGeom prst="flowChartConnector">
            <a:avLst/>
          </a:prstGeom>
          <a:solidFill>
            <a:srgbClr val="969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AF4ED67-9AD6-421E-801F-21B026035594}"/>
              </a:ext>
            </a:extLst>
          </p:cNvPr>
          <p:cNvSpPr txBox="1"/>
          <p:nvPr/>
        </p:nvSpPr>
        <p:spPr>
          <a:xfrm>
            <a:off x="457200" y="967019"/>
            <a:ext cx="552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Colores: Logo #969779</a:t>
            </a:r>
          </a:p>
        </p:txBody>
      </p:sp>
      <p:sp>
        <p:nvSpPr>
          <p:cNvPr id="16" name="Diagrama de flujo: conector 15">
            <a:extLst>
              <a:ext uri="{FF2B5EF4-FFF2-40B4-BE49-F238E27FC236}">
                <a16:creationId xmlns:a16="http://schemas.microsoft.com/office/drawing/2014/main" id="{07DD5C65-6F3F-4C97-894E-A76668E367DD}"/>
              </a:ext>
            </a:extLst>
          </p:cNvPr>
          <p:cNvSpPr/>
          <p:nvPr/>
        </p:nvSpPr>
        <p:spPr>
          <a:xfrm>
            <a:off x="2642238" y="1556196"/>
            <a:ext cx="1135112" cy="1105362"/>
          </a:xfrm>
          <a:prstGeom prst="flowChartConnector">
            <a:avLst/>
          </a:prstGeom>
          <a:solidFill>
            <a:srgbClr val="3B3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Diagrama de flujo: conector 18">
            <a:extLst>
              <a:ext uri="{FF2B5EF4-FFF2-40B4-BE49-F238E27FC236}">
                <a16:creationId xmlns:a16="http://schemas.microsoft.com/office/drawing/2014/main" id="{3DF2900C-2B59-42D3-B107-D8210B15253E}"/>
              </a:ext>
            </a:extLst>
          </p:cNvPr>
          <p:cNvSpPr/>
          <p:nvPr/>
        </p:nvSpPr>
        <p:spPr>
          <a:xfrm>
            <a:off x="4389394" y="1556196"/>
            <a:ext cx="1135112" cy="1105362"/>
          </a:xfrm>
          <a:prstGeom prst="flowChartConnector">
            <a:avLst/>
          </a:prstGeom>
          <a:solidFill>
            <a:srgbClr val="5F5F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Diagrama de flujo: conector 19">
            <a:extLst>
              <a:ext uri="{FF2B5EF4-FFF2-40B4-BE49-F238E27FC236}">
                <a16:creationId xmlns:a16="http://schemas.microsoft.com/office/drawing/2014/main" id="{EB7848A2-7179-49F7-AA73-2B49C7456AA1}"/>
              </a:ext>
            </a:extLst>
          </p:cNvPr>
          <p:cNvSpPr/>
          <p:nvPr/>
        </p:nvSpPr>
        <p:spPr>
          <a:xfrm>
            <a:off x="6245134" y="1556196"/>
            <a:ext cx="1135112" cy="1105362"/>
          </a:xfrm>
          <a:prstGeom prst="flowChartConnector">
            <a:avLst/>
          </a:prstGeom>
          <a:solidFill>
            <a:srgbClr val="66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Diagrama de flujo: conector 21">
            <a:extLst>
              <a:ext uri="{FF2B5EF4-FFF2-40B4-BE49-F238E27FC236}">
                <a16:creationId xmlns:a16="http://schemas.microsoft.com/office/drawing/2014/main" id="{C185A2C6-D031-43D3-B84A-8BB7D56DF1D7}"/>
              </a:ext>
            </a:extLst>
          </p:cNvPr>
          <p:cNvSpPr/>
          <p:nvPr/>
        </p:nvSpPr>
        <p:spPr>
          <a:xfrm>
            <a:off x="7986574" y="1556196"/>
            <a:ext cx="1135112" cy="1105362"/>
          </a:xfrm>
          <a:prstGeom prst="flowChartConnector">
            <a:avLst/>
          </a:prstGeom>
          <a:solidFill>
            <a:srgbClr val="577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Diagrama de flujo: conector 23">
            <a:extLst>
              <a:ext uri="{FF2B5EF4-FFF2-40B4-BE49-F238E27FC236}">
                <a16:creationId xmlns:a16="http://schemas.microsoft.com/office/drawing/2014/main" id="{B31B4D5D-44AC-4C3F-B85F-D4CDAA936705}"/>
              </a:ext>
            </a:extLst>
          </p:cNvPr>
          <p:cNvSpPr/>
          <p:nvPr/>
        </p:nvSpPr>
        <p:spPr>
          <a:xfrm>
            <a:off x="9885575" y="1556196"/>
            <a:ext cx="1135112" cy="1105362"/>
          </a:xfrm>
          <a:prstGeom prst="flowChartConnector">
            <a:avLst/>
          </a:prstGeom>
          <a:solidFill>
            <a:srgbClr val="6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A92E237-858D-4758-B74C-3B7BB7D0D6D6}"/>
              </a:ext>
            </a:extLst>
          </p:cNvPr>
          <p:cNvSpPr txBox="1"/>
          <p:nvPr/>
        </p:nvSpPr>
        <p:spPr>
          <a:xfrm>
            <a:off x="807992" y="2871891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#969779</a:t>
            </a:r>
          </a:p>
        </p:txBody>
      </p:sp>
      <p:sp>
        <p:nvSpPr>
          <p:cNvPr id="26" name="Diagrama de flujo: conector 25">
            <a:extLst>
              <a:ext uri="{FF2B5EF4-FFF2-40B4-BE49-F238E27FC236}">
                <a16:creationId xmlns:a16="http://schemas.microsoft.com/office/drawing/2014/main" id="{9442B93B-552B-4F91-A989-D5FD06897B3F}"/>
              </a:ext>
            </a:extLst>
          </p:cNvPr>
          <p:cNvSpPr/>
          <p:nvPr/>
        </p:nvSpPr>
        <p:spPr>
          <a:xfrm>
            <a:off x="807992" y="4210834"/>
            <a:ext cx="1135112" cy="1105362"/>
          </a:xfrm>
          <a:prstGeom prst="flowChartConnector">
            <a:avLst/>
          </a:prstGeom>
          <a:solidFill>
            <a:srgbClr val="D0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Diagrama de flujo: conector 26">
            <a:extLst>
              <a:ext uri="{FF2B5EF4-FFF2-40B4-BE49-F238E27FC236}">
                <a16:creationId xmlns:a16="http://schemas.microsoft.com/office/drawing/2014/main" id="{329FA424-FAC5-4DB4-868B-D2D57AA2CDB8}"/>
              </a:ext>
            </a:extLst>
          </p:cNvPr>
          <p:cNvSpPr/>
          <p:nvPr/>
        </p:nvSpPr>
        <p:spPr>
          <a:xfrm>
            <a:off x="2642238" y="4210834"/>
            <a:ext cx="1135112" cy="1105362"/>
          </a:xfrm>
          <a:prstGeom prst="flowChartConnector">
            <a:avLst/>
          </a:prstGeom>
          <a:solidFill>
            <a:srgbClr val="BC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AD71512-CED3-45F9-B350-B99AFBD0603E}"/>
              </a:ext>
            </a:extLst>
          </p:cNvPr>
          <p:cNvSpPr txBox="1"/>
          <p:nvPr/>
        </p:nvSpPr>
        <p:spPr>
          <a:xfrm>
            <a:off x="807992" y="5526529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#D0D0C2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D8EDB2B-47BD-4220-ADF2-C724444C0D3F}"/>
              </a:ext>
            </a:extLst>
          </p:cNvPr>
          <p:cNvSpPr txBox="1"/>
          <p:nvPr/>
        </p:nvSpPr>
        <p:spPr>
          <a:xfrm>
            <a:off x="2703198" y="5542858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#BCB8B8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AF59630-186D-4DB0-8BE9-A5A3EB16276B}"/>
              </a:ext>
            </a:extLst>
          </p:cNvPr>
          <p:cNvSpPr txBox="1"/>
          <p:nvPr/>
        </p:nvSpPr>
        <p:spPr>
          <a:xfrm>
            <a:off x="2642238" y="2871891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#3B3838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D4AA7A2-932E-48FD-AB81-F508264F73C9}"/>
              </a:ext>
            </a:extLst>
          </p:cNvPr>
          <p:cNvSpPr txBox="1"/>
          <p:nvPr/>
        </p:nvSpPr>
        <p:spPr>
          <a:xfrm>
            <a:off x="4389394" y="2882198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#5F5F5F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B57C0893-D452-421C-B86A-26BA9BF3818C}"/>
              </a:ext>
            </a:extLst>
          </p:cNvPr>
          <p:cNvSpPr txBox="1"/>
          <p:nvPr/>
        </p:nvSpPr>
        <p:spPr>
          <a:xfrm>
            <a:off x="6245134" y="2871891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#666633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73E71BB-48F9-434C-AB63-4609CBDE8DEE}"/>
              </a:ext>
            </a:extLst>
          </p:cNvPr>
          <p:cNvSpPr txBox="1"/>
          <p:nvPr/>
        </p:nvSpPr>
        <p:spPr>
          <a:xfrm>
            <a:off x="7966442" y="2871891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#577137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4666332-C3F1-41DB-A4CA-12CA16729B4B}"/>
              </a:ext>
            </a:extLst>
          </p:cNvPr>
          <p:cNvSpPr txBox="1"/>
          <p:nvPr/>
        </p:nvSpPr>
        <p:spPr>
          <a:xfrm>
            <a:off x="9848030" y="2871891"/>
            <a:ext cx="1424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#669900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20243E-AF2E-4151-8ACB-D5D5E883613C}"/>
              </a:ext>
            </a:extLst>
          </p:cNvPr>
          <p:cNvSpPr txBox="1"/>
          <p:nvPr/>
        </p:nvSpPr>
        <p:spPr>
          <a:xfrm>
            <a:off x="447543" y="7418"/>
            <a:ext cx="10550077" cy="792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s-E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000">
                <a:solidFill>
                  <a:srgbClr val="969779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es-ES" dirty="0"/>
              <a:t>Paleta de colores Lugar do Curro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A0B5055C-7BE8-44BF-A665-116F108FC436}"/>
              </a:ext>
            </a:extLst>
          </p:cNvPr>
          <p:cNvCxnSpPr/>
          <p:nvPr/>
        </p:nvCxnSpPr>
        <p:spPr>
          <a:xfrm>
            <a:off x="1719917" y="6382057"/>
            <a:ext cx="9015816" cy="0"/>
          </a:xfrm>
          <a:prstGeom prst="line">
            <a:avLst/>
          </a:prstGeom>
          <a:ln w="28575" cmpd="sng">
            <a:solidFill>
              <a:srgbClr val="9697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áfico 42" descr="Coral con relleno sólido">
            <a:extLst>
              <a:ext uri="{FF2B5EF4-FFF2-40B4-BE49-F238E27FC236}">
                <a16:creationId xmlns:a16="http://schemas.microsoft.com/office/drawing/2014/main" id="{5D2A4C0D-3055-4ACD-978C-D345D4FEA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7621" y="56965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6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 descr="Coral con relleno sólido">
            <a:extLst>
              <a:ext uri="{FF2B5EF4-FFF2-40B4-BE49-F238E27FC236}">
                <a16:creationId xmlns:a16="http://schemas.microsoft.com/office/drawing/2014/main" id="{B6670040-9E27-4D34-8C1C-441B21386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45943" y="415940"/>
            <a:ext cx="914400" cy="914400"/>
          </a:xfrm>
          <a:prstGeom prst="rect">
            <a:avLst/>
          </a:prstGeom>
        </p:spPr>
      </p:pic>
      <p:pic>
        <p:nvPicPr>
          <p:cNvPr id="5" name="Gráfico 4" descr="Vaca con relleno sólido">
            <a:extLst>
              <a:ext uri="{FF2B5EF4-FFF2-40B4-BE49-F238E27FC236}">
                <a16:creationId xmlns:a16="http://schemas.microsoft.com/office/drawing/2014/main" id="{FFB33EE2-1CA9-4227-951C-E5CB4A5F3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45943" y="1654332"/>
            <a:ext cx="914400" cy="914400"/>
          </a:xfrm>
          <a:prstGeom prst="rect">
            <a:avLst/>
          </a:prstGeom>
        </p:spPr>
      </p:pic>
      <p:pic>
        <p:nvPicPr>
          <p:cNvPr id="6" name="Gráfico 5" descr="Vacaciones con relleno sólido">
            <a:extLst>
              <a:ext uri="{FF2B5EF4-FFF2-40B4-BE49-F238E27FC236}">
                <a16:creationId xmlns:a16="http://schemas.microsoft.com/office/drawing/2014/main" id="{D2645A55-3A98-48A1-A4D9-235E8105D9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03132" y="3998890"/>
            <a:ext cx="914400" cy="914400"/>
          </a:xfrm>
          <a:prstGeom prst="rect">
            <a:avLst/>
          </a:prstGeom>
        </p:spPr>
      </p:pic>
      <p:pic>
        <p:nvPicPr>
          <p:cNvPr id="7" name="Gráfico 6" descr="Surf con relleno sólido">
            <a:extLst>
              <a:ext uri="{FF2B5EF4-FFF2-40B4-BE49-F238E27FC236}">
                <a16:creationId xmlns:a16="http://schemas.microsoft.com/office/drawing/2014/main" id="{5A8287D8-0646-461B-8301-85397D7252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77789" y="5140310"/>
            <a:ext cx="914400" cy="914400"/>
          </a:xfrm>
          <a:prstGeom prst="rect">
            <a:avLst/>
          </a:prstGeom>
        </p:spPr>
      </p:pic>
      <p:pic>
        <p:nvPicPr>
          <p:cNvPr id="8" name="Gráfico 7" descr="Barco de vela con relleno sólido">
            <a:extLst>
              <a:ext uri="{FF2B5EF4-FFF2-40B4-BE49-F238E27FC236}">
                <a16:creationId xmlns:a16="http://schemas.microsoft.com/office/drawing/2014/main" id="{8C458DD8-0BDC-4AAD-9480-359359996B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03132" y="2816225"/>
            <a:ext cx="914400" cy="914400"/>
          </a:xfrm>
          <a:prstGeom prst="rect">
            <a:avLst/>
          </a:prstGeom>
        </p:spPr>
      </p:pic>
      <p:pic>
        <p:nvPicPr>
          <p:cNvPr id="9" name="Gráfico 8" descr="Restaurante con relleno sólido">
            <a:extLst>
              <a:ext uri="{FF2B5EF4-FFF2-40B4-BE49-F238E27FC236}">
                <a16:creationId xmlns:a16="http://schemas.microsoft.com/office/drawing/2014/main" id="{D28DE6E4-5A12-465D-96B1-A14098EF72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72221" y="415940"/>
            <a:ext cx="914400" cy="914400"/>
          </a:xfrm>
          <a:prstGeom prst="rect">
            <a:avLst/>
          </a:prstGeom>
        </p:spPr>
      </p:pic>
      <p:pic>
        <p:nvPicPr>
          <p:cNvPr id="10" name="Gráfico 9" descr="Ejecutar con relleno sólido">
            <a:extLst>
              <a:ext uri="{FF2B5EF4-FFF2-40B4-BE49-F238E27FC236}">
                <a16:creationId xmlns:a16="http://schemas.microsoft.com/office/drawing/2014/main" id="{4BDA7DC1-F737-4632-9D77-1C3286B65A1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28953" y="1654332"/>
            <a:ext cx="914400" cy="914400"/>
          </a:xfrm>
          <a:prstGeom prst="rect">
            <a:avLst/>
          </a:prstGeom>
        </p:spPr>
      </p:pic>
      <p:pic>
        <p:nvPicPr>
          <p:cNvPr id="11" name="Gráfico 10" descr="Dirigir dos pines por un camino con relleno sólido">
            <a:extLst>
              <a:ext uri="{FF2B5EF4-FFF2-40B4-BE49-F238E27FC236}">
                <a16:creationId xmlns:a16="http://schemas.microsoft.com/office/drawing/2014/main" id="{8230C589-6C9D-40D5-BC8A-6308D7C8193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752830" y="2816225"/>
            <a:ext cx="914400" cy="914400"/>
          </a:xfrm>
          <a:prstGeom prst="rect">
            <a:avLst/>
          </a:prstGeom>
        </p:spPr>
      </p:pic>
      <p:pic>
        <p:nvPicPr>
          <p:cNvPr id="12" name="Gráfico 11" descr="Escena de faro con relleno sólido">
            <a:extLst>
              <a:ext uri="{FF2B5EF4-FFF2-40B4-BE49-F238E27FC236}">
                <a16:creationId xmlns:a16="http://schemas.microsoft.com/office/drawing/2014/main" id="{E4857F9E-3372-4826-ADC6-5A415582EFB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715032" y="3978118"/>
            <a:ext cx="914400" cy="914400"/>
          </a:xfrm>
          <a:prstGeom prst="rect">
            <a:avLst/>
          </a:prstGeom>
        </p:spPr>
      </p:pic>
      <p:pic>
        <p:nvPicPr>
          <p:cNvPr id="13" name="Gráfico 12" descr="Hombre granjero con relleno sólido">
            <a:extLst>
              <a:ext uri="{FF2B5EF4-FFF2-40B4-BE49-F238E27FC236}">
                <a16:creationId xmlns:a16="http://schemas.microsoft.com/office/drawing/2014/main" id="{98415A26-AE76-4F9B-982B-C7657374BB0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966377" y="415940"/>
            <a:ext cx="914400" cy="914400"/>
          </a:xfrm>
          <a:prstGeom prst="rect">
            <a:avLst/>
          </a:prstGeom>
        </p:spPr>
      </p:pic>
      <p:pic>
        <p:nvPicPr>
          <p:cNvPr id="14" name="Gráfico 13" descr="Escena de una granja con relleno sólido">
            <a:extLst>
              <a:ext uri="{FF2B5EF4-FFF2-40B4-BE49-F238E27FC236}">
                <a16:creationId xmlns:a16="http://schemas.microsoft.com/office/drawing/2014/main" id="{F9A1450D-327D-4697-B78C-8D072088F19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728953" y="51403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11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31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 Gea de Frutos</dc:creator>
  <cp:lastModifiedBy>Maria de Gea de Frutos</cp:lastModifiedBy>
  <cp:revision>4</cp:revision>
  <dcterms:created xsi:type="dcterms:W3CDTF">2022-10-18T12:21:48Z</dcterms:created>
  <dcterms:modified xsi:type="dcterms:W3CDTF">2023-05-09T09:54:16Z</dcterms:modified>
</cp:coreProperties>
</file>